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0" r:id="rId5"/>
    <p:sldId id="263" r:id="rId6"/>
    <p:sldId id="261" r:id="rId7"/>
    <p:sldId id="262" r:id="rId8"/>
    <p:sldId id="264" r:id="rId9"/>
    <p:sldId id="265" r:id="rId10"/>
    <p:sldId id="268" r:id="rId11"/>
    <p:sldId id="269" r:id="rId12"/>
    <p:sldId id="266" r:id="rId13"/>
    <p:sldId id="267" r:id="rId14"/>
    <p:sldId id="270" r:id="rId15"/>
    <p:sldId id="271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260" y="-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60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92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7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5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34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03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21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2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E16DE-7CD2-4B5C-83F1-5487ACE842AD}" type="datetimeFigureOut">
              <a:rPr lang="fr-FR" smtClean="0"/>
              <a:t>09/12/2021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DE778-482D-4931-8B67-54E161E888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Accueil.php</a:t>
            </a: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4A1EE0-95DC-4339-8B86-4E6B2C46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1006277"/>
            <a:ext cx="5978170" cy="27656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3771900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5899048"/>
            <a:ext cx="5978170" cy="276562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671AEBE-E242-4CBB-B7F1-E448B6AF0F66}"/>
              </a:ext>
            </a:extLst>
          </p:cNvPr>
          <p:cNvCxnSpPr>
            <a:cxnSpLocks/>
          </p:cNvCxnSpPr>
          <p:nvPr/>
        </p:nvCxnSpPr>
        <p:spPr>
          <a:xfrm>
            <a:off x="3441700" y="816809"/>
            <a:ext cx="254000" cy="30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60343A5-1B1E-4AAE-AE0F-07E51D5474E6}"/>
              </a:ext>
            </a:extLst>
          </p:cNvPr>
          <p:cNvSpPr/>
          <p:nvPr/>
        </p:nvSpPr>
        <p:spPr>
          <a:xfrm>
            <a:off x="2851150" y="67710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3784AA2-15D2-4DA7-9E70-47944608F01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F15EB-4C3B-4490-85D7-2D11CCD264F7}"/>
              </a:ext>
            </a:extLst>
          </p:cNvPr>
          <p:cNvSpPr/>
          <p:nvPr/>
        </p:nvSpPr>
        <p:spPr>
          <a:xfrm>
            <a:off x="254000" y="5537099"/>
            <a:ext cx="77470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Carroussel</a:t>
            </a:r>
            <a:endParaRPr lang="fr-FR" sz="800" b="1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4950E2-F1A2-4790-89A2-83AAD6A4170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28700" y="5537100"/>
            <a:ext cx="1278116" cy="16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admin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41846" y="605174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1798531" y="2191816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Ajouter vendeur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D307FD-3244-48E8-AAE8-3135AA8A1124}"/>
              </a:ext>
            </a:extLst>
          </p:cNvPr>
          <p:cNvSpPr/>
          <p:nvPr/>
        </p:nvSpPr>
        <p:spPr>
          <a:xfrm>
            <a:off x="1798531" y="2552267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Supprimer vendeur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8B012-DD0A-4E28-88B9-BDD291C321B0}"/>
              </a:ext>
            </a:extLst>
          </p:cNvPr>
          <p:cNvSpPr/>
          <p:nvPr/>
        </p:nvSpPr>
        <p:spPr>
          <a:xfrm>
            <a:off x="3160622" y="2381031"/>
            <a:ext cx="1211369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Ajouter article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E7FCA015-2609-45A1-A639-3325349D0108}"/>
              </a:ext>
            </a:extLst>
          </p:cNvPr>
          <p:cNvSpPr/>
          <p:nvPr/>
        </p:nvSpPr>
        <p:spPr>
          <a:xfrm>
            <a:off x="4549140" y="2191816"/>
            <a:ext cx="68580" cy="7495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A76E20-41F2-4912-AA5F-58BF7A9E41F2}"/>
              </a:ext>
            </a:extLst>
          </p:cNvPr>
          <p:cNvSpPr txBox="1"/>
          <p:nvPr/>
        </p:nvSpPr>
        <p:spPr>
          <a:xfrm>
            <a:off x="4617720" y="2428068"/>
            <a:ext cx="813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boutons</a:t>
            </a:r>
          </a:p>
        </p:txBody>
      </p:sp>
    </p:spTree>
    <p:extLst>
      <p:ext uri="{BB962C8B-B14F-4D97-AF65-F5344CB8AC3E}">
        <p14:creationId xmlns:p14="http://schemas.microsoft.com/office/powerpoint/2010/main" val="311928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vendeur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41846" y="605174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68B012-DD0A-4E28-88B9-BDD291C321B0}"/>
              </a:ext>
            </a:extLst>
          </p:cNvPr>
          <p:cNvSpPr/>
          <p:nvPr/>
        </p:nvSpPr>
        <p:spPr>
          <a:xfrm>
            <a:off x="2525584" y="2278541"/>
            <a:ext cx="1211369" cy="531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</a:t>
            </a:r>
          </a:p>
          <a:p>
            <a:pPr algn="ctr"/>
            <a:r>
              <a:rPr lang="fr-FR" sz="1100" dirty="0"/>
              <a:t>Ajouter article</a:t>
            </a:r>
          </a:p>
        </p:txBody>
      </p:sp>
    </p:spTree>
    <p:extLst>
      <p:ext uri="{BB962C8B-B14F-4D97-AF65-F5344CB8AC3E}">
        <p14:creationId xmlns:p14="http://schemas.microsoft.com/office/powerpoint/2010/main" val="238517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</a:t>
            </a:r>
            <a:r>
              <a:rPr lang="fr-FR" sz="1050" dirty="0" err="1"/>
              <a:t>Votrecompte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FAFFA4-6F4E-4BD5-A3FF-F333A488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" y="597803"/>
            <a:ext cx="5376377" cy="24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d’inscription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D246C13-FA96-4DFE-8EB5-720C48BB0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97804"/>
            <a:ext cx="5368508" cy="2491242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2ADAE81-526B-4B82-8D74-6A547E4879A5}"/>
              </a:ext>
            </a:extLst>
          </p:cNvPr>
          <p:cNvCxnSpPr>
            <a:cxnSpLocks/>
          </p:cNvCxnSpPr>
          <p:nvPr/>
        </p:nvCxnSpPr>
        <p:spPr>
          <a:xfrm flipH="1">
            <a:off x="3535680" y="2479390"/>
            <a:ext cx="2385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00636B1-1F5E-4ECA-916B-672DB9B37992}"/>
              </a:ext>
            </a:extLst>
          </p:cNvPr>
          <p:cNvSpPr/>
          <p:nvPr/>
        </p:nvSpPr>
        <p:spPr>
          <a:xfrm>
            <a:off x="5515202" y="2370097"/>
            <a:ext cx="1319938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Lien vers connexion</a:t>
            </a:r>
          </a:p>
        </p:txBody>
      </p:sp>
    </p:spTree>
    <p:extLst>
      <p:ext uri="{BB962C8B-B14F-4D97-AF65-F5344CB8AC3E}">
        <p14:creationId xmlns:p14="http://schemas.microsoft.com/office/powerpoint/2010/main" val="312803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de connexion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F14386-2976-4D89-919D-029DCA57E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76978"/>
            <a:ext cx="5363120" cy="248079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459480" y="2180478"/>
            <a:ext cx="2385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194926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Lien vers Mot de passe oublié</a:t>
            </a:r>
          </a:p>
        </p:txBody>
      </p:sp>
    </p:spTree>
    <p:extLst>
      <p:ext uri="{BB962C8B-B14F-4D97-AF65-F5344CB8AC3E}">
        <p14:creationId xmlns:p14="http://schemas.microsoft.com/office/powerpoint/2010/main" val="204093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AF45C5E-E83D-425D-88CD-D4F347EC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2978"/>
            <a:ext cx="5384351" cy="2480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Pages de connexion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235A686-D3A2-4449-95A3-4E8B28055DB9}"/>
              </a:ext>
            </a:extLst>
          </p:cNvPr>
          <p:cNvCxnSpPr>
            <a:cxnSpLocks/>
          </p:cNvCxnSpPr>
          <p:nvPr/>
        </p:nvCxnSpPr>
        <p:spPr>
          <a:xfrm flipH="1">
            <a:off x="3710940" y="2256678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A1BBC-CDA5-4426-9E68-20699A0E1573}"/>
              </a:ext>
            </a:extLst>
          </p:cNvPr>
          <p:cNvSpPr/>
          <p:nvPr/>
        </p:nvSpPr>
        <p:spPr>
          <a:xfrm>
            <a:off x="5439002" y="2048325"/>
            <a:ext cx="1319938" cy="43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</a:t>
            </a:r>
          </a:p>
        </p:txBody>
      </p:sp>
    </p:spTree>
    <p:extLst>
      <p:ext uri="{BB962C8B-B14F-4D97-AF65-F5344CB8AC3E}">
        <p14:creationId xmlns:p14="http://schemas.microsoft.com/office/powerpoint/2010/main" val="41424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57964BF-CAA2-436F-AC88-E4E651594B8C}"/>
              </a:ext>
            </a:extLst>
          </p:cNvPr>
          <p:cNvSpPr txBox="1"/>
          <p:nvPr/>
        </p:nvSpPr>
        <p:spPr>
          <a:xfrm>
            <a:off x="1455821" y="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Storyboard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254000" y="698500"/>
            <a:ext cx="186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Tout Parcourir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4048125"/>
            <a:ext cx="5978170" cy="21271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6165748"/>
            <a:ext cx="5978170" cy="27656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744B8D-63C8-439B-BF2E-0D746349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" y="1277741"/>
            <a:ext cx="5978887" cy="27656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9915" y="1006277"/>
            <a:ext cx="5978170" cy="2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-53340" y="65041"/>
            <a:ext cx="6911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Pas de présentations des articles (Par catégorie luxe, régulier, friperie et par type d’achat Immédiat, enchère et transaction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5" y="763262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5" y="9533431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C95B70C-D8BB-47FA-BD39-0BEDB651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15" y="593953"/>
            <a:ext cx="5367746" cy="24807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39C144-964F-40A4-94BB-7B57CF93E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15" y="3072544"/>
            <a:ext cx="5362477" cy="24945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FA598C-18B9-475E-8B91-34BFD9066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229" y="5561165"/>
            <a:ext cx="5372184" cy="2073265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092BF41-A1A1-405B-9A91-E4454A261C39}"/>
              </a:ext>
            </a:extLst>
          </p:cNvPr>
          <p:cNvCxnSpPr/>
          <p:nvPr/>
        </p:nvCxnSpPr>
        <p:spPr>
          <a:xfrm>
            <a:off x="698500" y="3733800"/>
            <a:ext cx="43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E74F5-7571-4D88-9E62-E759F1D44B08}"/>
              </a:ext>
            </a:extLst>
          </p:cNvPr>
          <p:cNvSpPr/>
          <p:nvPr/>
        </p:nvSpPr>
        <p:spPr>
          <a:xfrm>
            <a:off x="107950" y="359410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Lien vers l’article 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4D3B66D-DB6F-4877-B3C6-1681D57AA1E4}"/>
              </a:ext>
            </a:extLst>
          </p:cNvPr>
          <p:cNvCxnSpPr>
            <a:cxnSpLocks/>
          </p:cNvCxnSpPr>
          <p:nvPr/>
        </p:nvCxnSpPr>
        <p:spPr>
          <a:xfrm flipH="1">
            <a:off x="3773714" y="870857"/>
            <a:ext cx="2518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D230199-131A-44C7-9704-A360CD865EED}"/>
              </a:ext>
            </a:extLst>
          </p:cNvPr>
          <p:cNvCxnSpPr>
            <a:cxnSpLocks/>
          </p:cNvCxnSpPr>
          <p:nvPr/>
        </p:nvCxnSpPr>
        <p:spPr>
          <a:xfrm flipH="1" flipV="1">
            <a:off x="4368800" y="1756229"/>
            <a:ext cx="1814286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91E12E2-FBAE-48F1-9959-78D9AB42AB9B}"/>
              </a:ext>
            </a:extLst>
          </p:cNvPr>
          <p:cNvCxnSpPr>
            <a:cxnSpLocks/>
          </p:cNvCxnSpPr>
          <p:nvPr/>
        </p:nvCxnSpPr>
        <p:spPr>
          <a:xfrm flipH="1">
            <a:off x="5171994" y="51332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7104E71-9F02-4E58-AEC8-0BF61ED4EC92}"/>
              </a:ext>
            </a:extLst>
          </p:cNvPr>
          <p:cNvCxnSpPr>
            <a:cxnSpLocks/>
          </p:cNvCxnSpPr>
          <p:nvPr/>
        </p:nvCxnSpPr>
        <p:spPr>
          <a:xfrm flipH="1">
            <a:off x="5406993" y="4051095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6387EA0-4B63-4645-BF2B-9ACF494FFCA9}"/>
              </a:ext>
            </a:extLst>
          </p:cNvPr>
          <p:cNvCxnSpPr>
            <a:cxnSpLocks/>
          </p:cNvCxnSpPr>
          <p:nvPr/>
        </p:nvCxnSpPr>
        <p:spPr>
          <a:xfrm flipH="1">
            <a:off x="5099147" y="3482716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E5672E5-10A0-4240-99CF-653680F524DD}"/>
              </a:ext>
            </a:extLst>
          </p:cNvPr>
          <p:cNvCxnSpPr>
            <a:cxnSpLocks/>
          </p:cNvCxnSpPr>
          <p:nvPr/>
        </p:nvCxnSpPr>
        <p:spPr>
          <a:xfrm flipH="1">
            <a:off x="4801982" y="8586661"/>
            <a:ext cx="1011092" cy="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2EC8EE7-E35F-434D-A9FD-88CAA4A513AE}"/>
              </a:ext>
            </a:extLst>
          </p:cNvPr>
          <p:cNvCxnSpPr>
            <a:cxnSpLocks/>
          </p:cNvCxnSpPr>
          <p:nvPr/>
        </p:nvCxnSpPr>
        <p:spPr>
          <a:xfrm>
            <a:off x="435895" y="8312260"/>
            <a:ext cx="1064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106876C-F4DF-4E8B-B6ED-48B54391C823}"/>
              </a:ext>
            </a:extLst>
          </p:cNvPr>
          <p:cNvSpPr/>
          <p:nvPr/>
        </p:nvSpPr>
        <p:spPr>
          <a:xfrm>
            <a:off x="6003018" y="31437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header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AAA6F7-75D9-414B-8CE8-E462613B3844}"/>
              </a:ext>
            </a:extLst>
          </p:cNvPr>
          <p:cNvSpPr/>
          <p:nvPr/>
        </p:nvSpPr>
        <p:spPr>
          <a:xfrm>
            <a:off x="6083932" y="745297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Titre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A0133-E8B3-44BC-B582-FC12CFE00ADE}"/>
              </a:ext>
            </a:extLst>
          </p:cNvPr>
          <p:cNvSpPr/>
          <p:nvPr/>
        </p:nvSpPr>
        <p:spPr>
          <a:xfrm>
            <a:off x="6004425" y="1724932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Zone de texte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8C270D-D4D7-4FB1-B7A5-0E3A7D28F4AB}"/>
              </a:ext>
            </a:extLst>
          </p:cNvPr>
          <p:cNvSpPr/>
          <p:nvPr/>
        </p:nvSpPr>
        <p:spPr>
          <a:xfrm>
            <a:off x="6003018" y="3279819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Bouton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73E4F-CD18-4C64-8E74-086430AF9E33}"/>
              </a:ext>
            </a:extLst>
          </p:cNvPr>
          <p:cNvSpPr/>
          <p:nvPr/>
        </p:nvSpPr>
        <p:spPr>
          <a:xfrm>
            <a:off x="6155418" y="3889170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Article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D1B5DB-AF2B-446E-8E00-98E018E9C876}"/>
              </a:ext>
            </a:extLst>
          </p:cNvPr>
          <p:cNvSpPr/>
          <p:nvPr/>
        </p:nvSpPr>
        <p:spPr>
          <a:xfrm>
            <a:off x="5821314" y="8424736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/>
              <a:t>footer</a:t>
            </a:r>
            <a:r>
              <a:rPr lang="fr-FR" sz="800" b="1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A9647E-3E24-4616-9555-3112A734FBFE}"/>
              </a:ext>
            </a:extLst>
          </p:cNvPr>
          <p:cNvSpPr/>
          <p:nvPr/>
        </p:nvSpPr>
        <p:spPr>
          <a:xfrm>
            <a:off x="63500" y="8173851"/>
            <a:ext cx="577850" cy="3238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carrousel </a:t>
            </a:r>
          </a:p>
        </p:txBody>
      </p:sp>
    </p:spTree>
    <p:extLst>
      <p:ext uri="{BB962C8B-B14F-4D97-AF65-F5344CB8AC3E}">
        <p14:creationId xmlns:p14="http://schemas.microsoft.com/office/powerpoint/2010/main" val="7526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495FFE-1969-460C-989A-8504B1496A7B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Notifications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6BA8B-D530-4F30-A506-AD938438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01C0446-813F-420F-8AFC-45DDDB77E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08E471-4086-4E99-8BB8-F47C3210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563BC8-A61A-4CB6-B2EB-3B6D45AD0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7" y="596098"/>
            <a:ext cx="5372181" cy="24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8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196EB48-8EE4-471A-BC8C-ACE89DD12192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Panier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178005-9F59-410F-8A94-8F63401C3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8D9BE-D458-4A79-8C0F-38D5FD3E4095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08C7AC-E70A-40C8-A7A4-32A8501A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AE7891-ABDF-43E6-B09A-3E8FB2600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4FB4F4-9FDD-4177-BDD8-1AB54A57778A}"/>
              </a:ext>
            </a:extLst>
          </p:cNvPr>
          <p:cNvSpPr/>
          <p:nvPr/>
        </p:nvSpPr>
        <p:spPr>
          <a:xfrm>
            <a:off x="1348740" y="998220"/>
            <a:ext cx="86868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articles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D389C-B3A3-433F-A168-80B7141408C8}"/>
              </a:ext>
            </a:extLst>
          </p:cNvPr>
          <p:cNvSpPr/>
          <p:nvPr/>
        </p:nvSpPr>
        <p:spPr>
          <a:xfrm>
            <a:off x="2354580" y="998220"/>
            <a:ext cx="252222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Description article + prix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296B4-A42D-4F22-B774-DD550CFF9BED}"/>
              </a:ext>
            </a:extLst>
          </p:cNvPr>
          <p:cNvSpPr/>
          <p:nvPr/>
        </p:nvSpPr>
        <p:spPr>
          <a:xfrm>
            <a:off x="1348740" y="1655628"/>
            <a:ext cx="86868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Photos articles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7B0BD-A69C-4B97-A276-C5459E92A174}"/>
              </a:ext>
            </a:extLst>
          </p:cNvPr>
          <p:cNvSpPr/>
          <p:nvPr/>
        </p:nvSpPr>
        <p:spPr>
          <a:xfrm>
            <a:off x="2354580" y="1676282"/>
            <a:ext cx="252222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Description article + prix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63A79B-7AB8-4F4E-9ACD-572749C166BC}"/>
              </a:ext>
            </a:extLst>
          </p:cNvPr>
          <p:cNvSpPr/>
          <p:nvPr/>
        </p:nvSpPr>
        <p:spPr>
          <a:xfrm>
            <a:off x="2217420" y="2506980"/>
            <a:ext cx="1737360" cy="251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paiement</a:t>
            </a:r>
          </a:p>
        </p:txBody>
      </p:sp>
    </p:spTree>
    <p:extLst>
      <p:ext uri="{BB962C8B-B14F-4D97-AF65-F5344CB8AC3E}">
        <p14:creationId xmlns:p14="http://schemas.microsoft.com/office/powerpoint/2010/main" val="412519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35C81B-7A17-4014-8E76-F040D166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597803"/>
            <a:ext cx="5378846" cy="24819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Livraison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Paiement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379D1B-297B-4E1B-9504-2A61A5D2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6" y="595036"/>
            <a:ext cx="5360264" cy="24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Article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1238264" y="948431"/>
            <a:ext cx="1098536" cy="15551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466975" y="938011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E04C0-706F-40D9-89DC-940688EF068F}"/>
              </a:ext>
            </a:extLst>
          </p:cNvPr>
          <p:cNvSpPr/>
          <p:nvPr/>
        </p:nvSpPr>
        <p:spPr>
          <a:xfrm>
            <a:off x="2946400" y="1684555"/>
            <a:ext cx="965200" cy="14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Bouton ajouter au panier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2466975" y="1904643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Mode de paiement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94E28-0C1A-4EC9-AD60-1EA9C41C9714}"/>
              </a:ext>
            </a:extLst>
          </p:cNvPr>
          <p:cNvSpPr/>
          <p:nvPr/>
        </p:nvSpPr>
        <p:spPr>
          <a:xfrm>
            <a:off x="2466975" y="2236570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Clause (bouton à cocher)</a:t>
            </a:r>
          </a:p>
        </p:txBody>
      </p:sp>
    </p:spTree>
    <p:extLst>
      <p:ext uri="{BB962C8B-B14F-4D97-AF65-F5344CB8AC3E}">
        <p14:creationId xmlns:p14="http://schemas.microsoft.com/office/powerpoint/2010/main" val="406320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0A602BF-A8D1-466B-9E32-86ACBF54F4A8}"/>
              </a:ext>
            </a:extLst>
          </p:cNvPr>
          <p:cNvSpPr txBox="1"/>
          <p:nvPr/>
        </p:nvSpPr>
        <p:spPr>
          <a:xfrm>
            <a:off x="434228" y="65041"/>
            <a:ext cx="5378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Compte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A78E16-16ED-4A08-B933-B5EB3B27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6" y="3089045"/>
            <a:ext cx="5362478" cy="19080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97-A18C-4CD3-BA36-22F64FE9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" y="4994869"/>
            <a:ext cx="5362477" cy="24807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457956-A036-4839-95CA-186BEABB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234"/>
          <a:stretch/>
        </p:blipFill>
        <p:spPr>
          <a:xfrm>
            <a:off x="434228" y="354806"/>
            <a:ext cx="5378846" cy="242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8C25EE-B5C7-4B53-97D6-A2BF3A37396E}"/>
              </a:ext>
            </a:extLst>
          </p:cNvPr>
          <p:cNvSpPr/>
          <p:nvPr/>
        </p:nvSpPr>
        <p:spPr>
          <a:xfrm>
            <a:off x="425477" y="597803"/>
            <a:ext cx="5378846" cy="2463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583BC-06F1-410E-946C-7BE6AA4AFEE6}"/>
              </a:ext>
            </a:extLst>
          </p:cNvPr>
          <p:cNvSpPr/>
          <p:nvPr/>
        </p:nvSpPr>
        <p:spPr>
          <a:xfrm>
            <a:off x="2736126" y="639222"/>
            <a:ext cx="757548" cy="6370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57840-E3D7-42C3-B1DB-B742F3C18127}"/>
              </a:ext>
            </a:extLst>
          </p:cNvPr>
          <p:cNvSpPr/>
          <p:nvPr/>
        </p:nvSpPr>
        <p:spPr>
          <a:xfrm>
            <a:off x="2161626" y="1411835"/>
            <a:ext cx="1924050" cy="665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0425A-4E38-4E06-BF08-483815EC4C00}"/>
              </a:ext>
            </a:extLst>
          </p:cNvPr>
          <p:cNvSpPr/>
          <p:nvPr/>
        </p:nvSpPr>
        <p:spPr>
          <a:xfrm>
            <a:off x="2210011" y="2224781"/>
            <a:ext cx="1924050" cy="267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Bouton achat</a:t>
            </a:r>
          </a:p>
        </p:txBody>
      </p:sp>
    </p:spTree>
    <p:extLst>
      <p:ext uri="{BB962C8B-B14F-4D97-AF65-F5344CB8AC3E}">
        <p14:creationId xmlns:p14="http://schemas.microsoft.com/office/powerpoint/2010/main" val="826300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121</Words>
  <Application>Microsoft Office PowerPoint</Application>
  <PresentationFormat>Grand écran</PresentationFormat>
  <Paragraphs>53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Chloé Bruant</dc:creator>
  <cp:lastModifiedBy>Chloé Bruant</cp:lastModifiedBy>
  <cp:revision>4</cp:revision>
  <dcterms:created xsi:type="dcterms:W3CDTF">2021-12-08T13:37:35Z</dcterms:created>
  <dcterms:modified xsi:type="dcterms:W3CDTF">2021-12-09T13:05:57Z</dcterms:modified>
</cp:coreProperties>
</file>